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Relationship Id="rId24" Type="http://schemas.openxmlformats.org/officeDocument/2006/relationships/image" Target="../media/image157.png"/><Relationship Id="rId25" Type="http://schemas.openxmlformats.org/officeDocument/2006/relationships/image" Target="../media/image158.png"/><Relationship Id="rId26" Type="http://schemas.openxmlformats.org/officeDocument/2006/relationships/image" Target="../media/image159.png"/><Relationship Id="rId27" Type="http://schemas.openxmlformats.org/officeDocument/2006/relationships/image" Target="../media/image160.png"/><Relationship Id="rId28" Type="http://schemas.openxmlformats.org/officeDocument/2006/relationships/image" Target="../media/image161.png"/><Relationship Id="rId29" Type="http://schemas.openxmlformats.org/officeDocument/2006/relationships/image" Target="../media/image162.png"/><Relationship Id="rId30" Type="http://schemas.openxmlformats.org/officeDocument/2006/relationships/image" Target="../media/image163.png"/><Relationship Id="rId31" Type="http://schemas.openxmlformats.org/officeDocument/2006/relationships/image" Target="../media/image164.png"/><Relationship Id="rId32" Type="http://schemas.openxmlformats.org/officeDocument/2006/relationships/image" Target="../media/image165.png"/><Relationship Id="rId33" Type="http://schemas.openxmlformats.org/officeDocument/2006/relationships/image" Target="../media/image166.png"/><Relationship Id="rId34" Type="http://schemas.openxmlformats.org/officeDocument/2006/relationships/image" Target="../media/image167.png"/><Relationship Id="rId35" Type="http://schemas.openxmlformats.org/officeDocument/2006/relationships/image" Target="../media/image168.png"/><Relationship Id="rId36" Type="http://schemas.openxmlformats.org/officeDocument/2006/relationships/image" Target="../media/image16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Relationship Id="rId19" Type="http://schemas.openxmlformats.org/officeDocument/2006/relationships/image" Target="../media/image239.png"/><Relationship Id="rId20" Type="http://schemas.openxmlformats.org/officeDocument/2006/relationships/image" Target="../media/image240.png"/><Relationship Id="rId21" Type="http://schemas.openxmlformats.org/officeDocument/2006/relationships/image" Target="../media/image241.png"/><Relationship Id="rId22" Type="http://schemas.openxmlformats.org/officeDocument/2006/relationships/image" Target="../media/image24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Relationship Id="rId21" Type="http://schemas.openxmlformats.org/officeDocument/2006/relationships/image" Target="../media/image262.png"/><Relationship Id="rId22" Type="http://schemas.openxmlformats.org/officeDocument/2006/relationships/image" Target="../media/image263.png"/><Relationship Id="rId23" Type="http://schemas.openxmlformats.org/officeDocument/2006/relationships/image" Target="../media/image2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359.png"/><Relationship Id="rId23" Type="http://schemas.openxmlformats.org/officeDocument/2006/relationships/image" Target="../media/image360.png"/><Relationship Id="rId24" Type="http://schemas.openxmlformats.org/officeDocument/2006/relationships/image" Target="../media/image36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393.png"/><Relationship Id="rId15" Type="http://schemas.openxmlformats.org/officeDocument/2006/relationships/image" Target="../media/image39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Relationship Id="rId16" Type="http://schemas.openxmlformats.org/officeDocument/2006/relationships/image" Target="../media/image409.png"/><Relationship Id="rId17" Type="http://schemas.openxmlformats.org/officeDocument/2006/relationships/image" Target="../media/image41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Relationship Id="rId12" Type="http://schemas.openxmlformats.org/officeDocument/2006/relationships/image" Target="../media/image421.png"/><Relationship Id="rId13" Type="http://schemas.openxmlformats.org/officeDocument/2006/relationships/image" Target="../media/image422.png"/><Relationship Id="rId14" Type="http://schemas.openxmlformats.org/officeDocument/2006/relationships/image" Target="../media/image423.png"/><Relationship Id="rId15" Type="http://schemas.openxmlformats.org/officeDocument/2006/relationships/image" Target="../media/image424.png"/><Relationship Id="rId16" Type="http://schemas.openxmlformats.org/officeDocument/2006/relationships/image" Target="../media/image425.png"/><Relationship Id="rId17" Type="http://schemas.openxmlformats.org/officeDocument/2006/relationships/image" Target="../media/image426.png"/><Relationship Id="rId18" Type="http://schemas.openxmlformats.org/officeDocument/2006/relationships/image" Target="../media/image427.png"/><Relationship Id="rId19" Type="http://schemas.openxmlformats.org/officeDocument/2006/relationships/image" Target="../media/image428.png"/><Relationship Id="rId20" Type="http://schemas.openxmlformats.org/officeDocument/2006/relationships/image" Target="../media/image429.png"/><Relationship Id="rId21" Type="http://schemas.openxmlformats.org/officeDocument/2006/relationships/image" Target="../media/image430.png"/><Relationship Id="rId22" Type="http://schemas.openxmlformats.org/officeDocument/2006/relationships/image" Target="../media/image431.png"/><Relationship Id="rId23" Type="http://schemas.openxmlformats.org/officeDocument/2006/relationships/image" Target="../media/image43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Relationship Id="rId20" Type="http://schemas.openxmlformats.org/officeDocument/2006/relationships/image" Target="../media/image451.png"/><Relationship Id="rId21" Type="http://schemas.openxmlformats.org/officeDocument/2006/relationships/image" Target="../media/image452.png"/><Relationship Id="rId22" Type="http://schemas.openxmlformats.org/officeDocument/2006/relationships/image" Target="../media/image453.png"/><Relationship Id="rId23" Type="http://schemas.openxmlformats.org/officeDocument/2006/relationships/image" Target="../media/image454.png"/><Relationship Id="rId24" Type="http://schemas.openxmlformats.org/officeDocument/2006/relationships/image" Target="../media/image455.png"/><Relationship Id="rId25" Type="http://schemas.openxmlformats.org/officeDocument/2006/relationships/image" Target="../media/image45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png"/><Relationship Id="rId11" Type="http://schemas.openxmlformats.org/officeDocument/2006/relationships/image" Target="../media/image466.png"/><Relationship Id="rId12" Type="http://schemas.openxmlformats.org/officeDocument/2006/relationships/image" Target="../media/image467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Relationship Id="rId16" Type="http://schemas.openxmlformats.org/officeDocument/2006/relationships/image" Target="../media/image471.png"/><Relationship Id="rId17" Type="http://schemas.openxmlformats.org/officeDocument/2006/relationships/image" Target="../media/image472.png"/><Relationship Id="rId18" Type="http://schemas.openxmlformats.org/officeDocument/2006/relationships/image" Target="../media/image473.png"/><Relationship Id="rId19" Type="http://schemas.openxmlformats.org/officeDocument/2006/relationships/image" Target="../media/image474.png"/><Relationship Id="rId20" Type="http://schemas.openxmlformats.org/officeDocument/2006/relationships/image" Target="../media/image475.png"/><Relationship Id="rId21" Type="http://schemas.openxmlformats.org/officeDocument/2006/relationships/image" Target="../media/image47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image" Target="../media/image479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Relationship Id="rId9" Type="http://schemas.openxmlformats.org/officeDocument/2006/relationships/image" Target="../media/image484.png"/><Relationship Id="rId10" Type="http://schemas.openxmlformats.org/officeDocument/2006/relationships/image" Target="../media/image485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8.png"/><Relationship Id="rId14" Type="http://schemas.openxmlformats.org/officeDocument/2006/relationships/image" Target="../media/image489.png"/><Relationship Id="rId15" Type="http://schemas.openxmlformats.org/officeDocument/2006/relationships/image" Target="../media/image490.png"/><Relationship Id="rId16" Type="http://schemas.openxmlformats.org/officeDocument/2006/relationships/image" Target="../media/image491.png"/><Relationship Id="rId17" Type="http://schemas.openxmlformats.org/officeDocument/2006/relationships/image" Target="../media/image492.png"/><Relationship Id="rId18" Type="http://schemas.openxmlformats.org/officeDocument/2006/relationships/image" Target="../media/image49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4.png"/><Relationship Id="rId3" Type="http://schemas.openxmlformats.org/officeDocument/2006/relationships/image" Target="../media/image495.png"/><Relationship Id="rId4" Type="http://schemas.openxmlformats.org/officeDocument/2006/relationships/image" Target="../media/image496.png"/><Relationship Id="rId5" Type="http://schemas.openxmlformats.org/officeDocument/2006/relationships/image" Target="../media/image497.png"/><Relationship Id="rId6" Type="http://schemas.openxmlformats.org/officeDocument/2006/relationships/image" Target="../media/image498.png"/><Relationship Id="rId7" Type="http://schemas.openxmlformats.org/officeDocument/2006/relationships/image" Target="../media/image499.png"/><Relationship Id="rId8" Type="http://schemas.openxmlformats.org/officeDocument/2006/relationships/image" Target="../media/image500.png"/><Relationship Id="rId9" Type="http://schemas.openxmlformats.org/officeDocument/2006/relationships/image" Target="../media/image501.png"/><Relationship Id="rId10" Type="http://schemas.openxmlformats.org/officeDocument/2006/relationships/image" Target="../media/image502.png"/><Relationship Id="rId11" Type="http://schemas.openxmlformats.org/officeDocument/2006/relationships/image" Target="../media/image503.png"/><Relationship Id="rId12" Type="http://schemas.openxmlformats.org/officeDocument/2006/relationships/image" Target="../media/image504.png"/><Relationship Id="rId13" Type="http://schemas.openxmlformats.org/officeDocument/2006/relationships/image" Target="../media/image505.png"/><Relationship Id="rId14" Type="http://schemas.openxmlformats.org/officeDocument/2006/relationships/image" Target="../media/image506.png"/><Relationship Id="rId15" Type="http://schemas.openxmlformats.org/officeDocument/2006/relationships/image" Target="../media/image507.png"/><Relationship Id="rId16" Type="http://schemas.openxmlformats.org/officeDocument/2006/relationships/image" Target="../media/image508.png"/><Relationship Id="rId17" Type="http://schemas.openxmlformats.org/officeDocument/2006/relationships/image" Target="../media/image509.png"/><Relationship Id="rId18" Type="http://schemas.openxmlformats.org/officeDocument/2006/relationships/image" Target="../media/image510.png"/><Relationship Id="rId19" Type="http://schemas.openxmlformats.org/officeDocument/2006/relationships/image" Target="../media/image511.png"/><Relationship Id="rId20" Type="http://schemas.openxmlformats.org/officeDocument/2006/relationships/image" Target="../media/image512.png"/><Relationship Id="rId21" Type="http://schemas.openxmlformats.org/officeDocument/2006/relationships/image" Target="../media/image513.png"/><Relationship Id="rId22" Type="http://schemas.openxmlformats.org/officeDocument/2006/relationships/image" Target="../media/image514.png"/><Relationship Id="rId23" Type="http://schemas.openxmlformats.org/officeDocument/2006/relationships/image" Target="../media/image515.png"/><Relationship Id="rId24" Type="http://schemas.openxmlformats.org/officeDocument/2006/relationships/image" Target="../media/image516.png"/><Relationship Id="rId25" Type="http://schemas.openxmlformats.org/officeDocument/2006/relationships/image" Target="../media/image517.png"/><Relationship Id="rId26" Type="http://schemas.openxmlformats.org/officeDocument/2006/relationships/image" Target="../media/image518.png"/><Relationship Id="rId27" Type="http://schemas.openxmlformats.org/officeDocument/2006/relationships/image" Target="../media/image51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23.png"/><Relationship Id="rId6" Type="http://schemas.openxmlformats.org/officeDocument/2006/relationships/image" Target="../media/image524.png"/><Relationship Id="rId7" Type="http://schemas.openxmlformats.org/officeDocument/2006/relationships/image" Target="../media/image525.png"/><Relationship Id="rId8" Type="http://schemas.openxmlformats.org/officeDocument/2006/relationships/image" Target="../media/image526.png"/><Relationship Id="rId9" Type="http://schemas.openxmlformats.org/officeDocument/2006/relationships/image" Target="../media/image527.png"/><Relationship Id="rId10" Type="http://schemas.openxmlformats.org/officeDocument/2006/relationships/image" Target="../media/image52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1.png"/><Relationship Id="rId3" Type="http://schemas.openxmlformats.org/officeDocument/2006/relationships/image" Target="../media/image542.png"/><Relationship Id="rId4" Type="http://schemas.openxmlformats.org/officeDocument/2006/relationships/image" Target="../media/image543.png"/><Relationship Id="rId5" Type="http://schemas.openxmlformats.org/officeDocument/2006/relationships/image" Target="../media/image54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5.png"/><Relationship Id="rId3" Type="http://schemas.openxmlformats.org/officeDocument/2006/relationships/image" Target="../media/image546.png"/><Relationship Id="rId4" Type="http://schemas.openxmlformats.org/officeDocument/2006/relationships/image" Target="../media/image547.png"/><Relationship Id="rId5" Type="http://schemas.openxmlformats.org/officeDocument/2006/relationships/image" Target="../media/image548.png"/><Relationship Id="rId6" Type="http://schemas.openxmlformats.org/officeDocument/2006/relationships/image" Target="../media/image54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0.png"/><Relationship Id="rId3" Type="http://schemas.openxmlformats.org/officeDocument/2006/relationships/image" Target="../media/image551.png"/><Relationship Id="rId4" Type="http://schemas.openxmlformats.org/officeDocument/2006/relationships/image" Target="../media/image552.png"/><Relationship Id="rId5" Type="http://schemas.openxmlformats.org/officeDocument/2006/relationships/image" Target="../media/image553.png"/><Relationship Id="rId6" Type="http://schemas.openxmlformats.org/officeDocument/2006/relationships/image" Target="../media/image5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5365" y="-57143"/>
            <a:ext cx="8705105" cy="10336350"/>
            <a:chOff x="9695365" y="-57143"/>
            <a:chExt cx="8705105" cy="10336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5365" y="-57143"/>
              <a:ext cx="8705105" cy="10336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029" y="1663868"/>
            <a:ext cx="9200659" cy="1607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884" y="6649442"/>
            <a:ext cx="3598641" cy="21255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583" y="8784009"/>
            <a:ext cx="5255733" cy="9074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2859" y="3229173"/>
            <a:ext cx="6118247" cy="1593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34426" y="306516"/>
            <a:ext cx="1383557" cy="702876"/>
            <a:chOff x="13534426" y="306516"/>
            <a:chExt cx="1383557" cy="702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4426" y="306516"/>
              <a:ext cx="1383557" cy="7028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13330" y="320529"/>
            <a:ext cx="2551931" cy="597260"/>
            <a:chOff x="15413330" y="320529"/>
            <a:chExt cx="2551931" cy="5972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13330" y="320529"/>
              <a:ext cx="2551931" cy="597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12874" y="445523"/>
            <a:ext cx="376106" cy="376106"/>
            <a:chOff x="14912874" y="445523"/>
            <a:chExt cx="376106" cy="3761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12874" y="445523"/>
              <a:ext cx="376106" cy="37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024573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7754" y="6134771"/>
            <a:ext cx="3048086" cy="3264687"/>
            <a:chOff x="1497754" y="6134771"/>
            <a:chExt cx="3048086" cy="3264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754" y="6134771"/>
              <a:ext cx="3048086" cy="3264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754" y="2215980"/>
            <a:ext cx="3048086" cy="3257515"/>
            <a:chOff x="1497754" y="2215980"/>
            <a:chExt cx="3048086" cy="32575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754" y="2215980"/>
              <a:ext cx="3048086" cy="32575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2912" y="6039797"/>
            <a:ext cx="10172350" cy="12150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2912" y="2121007"/>
            <a:ext cx="9425221" cy="12150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8021" y="3176304"/>
            <a:ext cx="9151313" cy="15999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68021" y="7070350"/>
            <a:ext cx="10428538" cy="15537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88705" cy="7041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024573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81837" y="-1116994"/>
            <a:ext cx="32742138" cy="140535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9522" y="9583525"/>
            <a:ext cx="781797" cy="6989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896" y="3562801"/>
            <a:ext cx="6586298" cy="20092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469" y="4097686"/>
            <a:ext cx="3761237" cy="7196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992" y="5207211"/>
            <a:ext cx="5724253" cy="79412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7595" y="4097696"/>
            <a:ext cx="671549" cy="6943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1326" y="4763040"/>
            <a:ext cx="2783564" cy="7173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8547" y="4760729"/>
            <a:ext cx="676758" cy="694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8769" y="5011809"/>
            <a:ext cx="2153041" cy="207904"/>
            <a:chOff x="8108769" y="5011809"/>
            <a:chExt cx="2153041" cy="207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00">
              <a:off x="8108769" y="5011809"/>
              <a:ext cx="2153041" cy="207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9326" y="5428640"/>
            <a:ext cx="3740401" cy="7173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6544" y="5427606"/>
            <a:ext cx="674756" cy="6931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5" y="1982036"/>
            <a:ext cx="5305248" cy="11390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9522" y="9583525"/>
            <a:ext cx="785048" cy="704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5473" y="2927451"/>
            <a:ext cx="3350105" cy="1389988"/>
            <a:chOff x="1795473" y="2927451"/>
            <a:chExt cx="3350105" cy="13899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5473" y="2927451"/>
              <a:ext cx="3350105" cy="13899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4891" y="3031658"/>
            <a:ext cx="2446358" cy="1217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67805" y="5274074"/>
            <a:ext cx="3350105" cy="1389988"/>
            <a:chOff x="7467805" y="5274074"/>
            <a:chExt cx="3350105" cy="13899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7805" y="5274074"/>
              <a:ext cx="3350105" cy="13899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21795" y="5623435"/>
            <a:ext cx="1892923" cy="7208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95032" y="5274074"/>
            <a:ext cx="3350105" cy="1389988"/>
            <a:chOff x="13695032" y="5274074"/>
            <a:chExt cx="3350105" cy="13899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95032" y="5274074"/>
              <a:ext cx="3350105" cy="13899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74439" y="5614422"/>
            <a:ext cx="2131445" cy="7289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45578" y="5617830"/>
            <a:ext cx="2322226" cy="740571"/>
            <a:chOff x="5145578" y="5617830"/>
            <a:chExt cx="2322226" cy="740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45578" y="5617830"/>
              <a:ext cx="2322226" cy="740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5473" y="5304754"/>
            <a:ext cx="3350105" cy="1389988"/>
            <a:chOff x="1795473" y="5304754"/>
            <a:chExt cx="3350105" cy="13899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95473" y="5304754"/>
              <a:ext cx="3350105" cy="13899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71786" y="5657002"/>
            <a:ext cx="2121691" cy="7289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17910" y="5560687"/>
            <a:ext cx="2858074" cy="740571"/>
            <a:chOff x="10817910" y="5560687"/>
            <a:chExt cx="2858074" cy="740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17910" y="5560687"/>
              <a:ext cx="2858074" cy="740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85858" y="4431820"/>
            <a:ext cx="969334" cy="740571"/>
            <a:chOff x="2985858" y="4431820"/>
            <a:chExt cx="969334" cy="740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2985858" y="4431820"/>
              <a:ext cx="969334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5984" y="7651377"/>
            <a:ext cx="3350105" cy="1389988"/>
            <a:chOff x="13675984" y="7651377"/>
            <a:chExt cx="3350105" cy="13899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75984" y="7651377"/>
              <a:ext cx="3350105" cy="13899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55430" y="7991725"/>
            <a:ext cx="2158668" cy="7289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885417" y="6796424"/>
            <a:ext cx="969334" cy="740571"/>
            <a:chOff x="14885417" y="6796424"/>
            <a:chExt cx="969334" cy="740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4885417" y="6796424"/>
              <a:ext cx="969334" cy="740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67805" y="6892891"/>
            <a:ext cx="3350105" cy="1389988"/>
            <a:chOff x="7467805" y="6892891"/>
            <a:chExt cx="3350105" cy="13899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67805" y="6892891"/>
              <a:ext cx="3350105" cy="138998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06854" y="7242249"/>
            <a:ext cx="3089112" cy="7310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145578" y="7995133"/>
            <a:ext cx="1161113" cy="740571"/>
            <a:chOff x="5145578" y="7995133"/>
            <a:chExt cx="1161113" cy="740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45578" y="7995133"/>
              <a:ext cx="1161113" cy="740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95473" y="7682057"/>
            <a:ext cx="3350105" cy="1389988"/>
            <a:chOff x="1795473" y="7682057"/>
            <a:chExt cx="3350105" cy="138998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95473" y="7682057"/>
              <a:ext cx="3350105" cy="138998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425168" y="8034306"/>
            <a:ext cx="2154766" cy="72978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05211" y="7201482"/>
            <a:ext cx="919656" cy="740571"/>
            <a:chOff x="10805211" y="7201482"/>
            <a:chExt cx="919656" cy="740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05211" y="7201482"/>
              <a:ext cx="919656" cy="740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467805" y="8533218"/>
            <a:ext cx="3350105" cy="1389988"/>
            <a:chOff x="7467805" y="8533218"/>
            <a:chExt cx="3350105" cy="138998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67805" y="8533218"/>
              <a:ext cx="3350105" cy="138998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406854" y="8882573"/>
            <a:ext cx="3101709" cy="73100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306691" y="7341028"/>
            <a:ext cx="1170519" cy="493714"/>
            <a:chOff x="6306691" y="7341028"/>
            <a:chExt cx="1170519" cy="49371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06691" y="7341028"/>
              <a:ext cx="1170519" cy="493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97286" y="9041364"/>
            <a:ext cx="1170519" cy="493714"/>
            <a:chOff x="6297286" y="9041364"/>
            <a:chExt cx="1170519" cy="49371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97286" y="9041364"/>
              <a:ext cx="1170519" cy="493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90664" y="8187380"/>
            <a:ext cx="1832054" cy="493714"/>
            <a:chOff x="5390664" y="8187380"/>
            <a:chExt cx="1832054" cy="493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5390664" y="8187380"/>
              <a:ext cx="1832054" cy="493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819180" y="8929736"/>
            <a:ext cx="905688" cy="740571"/>
            <a:chOff x="10819180" y="8929736"/>
            <a:chExt cx="905688" cy="74057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19180" y="8929736"/>
              <a:ext cx="905688" cy="740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692088" y="8180393"/>
            <a:ext cx="2001033" cy="493714"/>
            <a:chOff x="11692088" y="8180393"/>
            <a:chExt cx="2001033" cy="49371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692088" y="8180393"/>
              <a:ext cx="2001033" cy="493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51771" y="8164360"/>
            <a:ext cx="1829841" cy="493714"/>
            <a:chOff x="10751771" y="8164360"/>
            <a:chExt cx="1829841" cy="4937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6200000">
              <a:off x="10751771" y="8164360"/>
              <a:ext cx="182984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5" y="1982036"/>
            <a:ext cx="5647155" cy="12030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559" y="3054690"/>
            <a:ext cx="6675497" cy="8219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0412" y="3990350"/>
            <a:ext cx="1681370" cy="1609486"/>
            <a:chOff x="5240412" y="3990350"/>
            <a:chExt cx="1681370" cy="16094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0412" y="3990350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4694" y="3990350"/>
            <a:ext cx="2031106" cy="2124903"/>
            <a:chOff x="11354694" y="3990350"/>
            <a:chExt cx="2031106" cy="21249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4694" y="3990350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5748" y="7385756"/>
            <a:ext cx="2197166" cy="2017867"/>
            <a:chOff x="8035748" y="7385756"/>
            <a:chExt cx="2197166" cy="2017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5748" y="7385756"/>
              <a:ext cx="2197166" cy="20178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9522" y="9583525"/>
            <a:ext cx="795613" cy="6989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88673" y="4639665"/>
            <a:ext cx="4166072" cy="507592"/>
            <a:chOff x="6988673" y="4639665"/>
            <a:chExt cx="4166072" cy="5075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8673" y="4639665"/>
              <a:ext cx="4166072" cy="5075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70746" y="6438530"/>
            <a:ext cx="2570180" cy="507592"/>
            <a:chOff x="9670746" y="6438530"/>
            <a:chExt cx="2570180" cy="5075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260000">
              <a:off x="9670746" y="6438530"/>
              <a:ext cx="2570180" cy="50759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57519" y="4284742"/>
            <a:ext cx="3148133" cy="10504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14161" y="4225756"/>
            <a:ext cx="4324091" cy="11719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90549" y="7613299"/>
            <a:ext cx="4703245" cy="15961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52413" y="6234997"/>
            <a:ext cx="2479249" cy="507592"/>
            <a:chOff x="9452413" y="6234997"/>
            <a:chExt cx="2479249" cy="5075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3260000">
              <a:off x="9452413" y="6234997"/>
              <a:ext cx="2479249" cy="507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30823" y="3990350"/>
            <a:ext cx="1681370" cy="1609486"/>
            <a:chOff x="5130823" y="3990350"/>
            <a:chExt cx="1681370" cy="16094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0823" y="3990350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45105" y="3990350"/>
            <a:ext cx="2031106" cy="2124903"/>
            <a:chOff x="11245105" y="3990350"/>
            <a:chExt cx="2031106" cy="2124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5105" y="3990350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5748" y="7385756"/>
            <a:ext cx="2197166" cy="2017867"/>
            <a:chOff x="8035748" y="7385756"/>
            <a:chExt cx="2197166" cy="2017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5748" y="7385756"/>
              <a:ext cx="2197166" cy="20178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75475" y="7885110"/>
            <a:ext cx="3570924" cy="10521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01406" y="4324123"/>
            <a:ext cx="2493899" cy="11733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23599" y="4277313"/>
            <a:ext cx="4099701" cy="11733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2455" y="1982036"/>
            <a:ext cx="3506441" cy="11377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1564" y="3054687"/>
            <a:ext cx="11087277" cy="8223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4683" y="6483444"/>
            <a:ext cx="2302661" cy="507592"/>
            <a:chOff x="9604683" y="6483444"/>
            <a:chExt cx="2302661" cy="5075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260000">
              <a:off x="9604683" y="6483444"/>
              <a:ext cx="2302661" cy="5075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9522" y="9583525"/>
            <a:ext cx="785861" cy="7041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59821" y="4616218"/>
            <a:ext cx="4166072" cy="507592"/>
            <a:chOff x="7059821" y="4616218"/>
            <a:chExt cx="4166072" cy="507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59821" y="4616218"/>
              <a:ext cx="4166072" cy="5075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59821" y="5142857"/>
            <a:ext cx="4166072" cy="507592"/>
            <a:chOff x="7059821" y="5142857"/>
            <a:chExt cx="4166072" cy="5075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59821" y="5142857"/>
              <a:ext cx="4166072" cy="507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42289" y="4230022"/>
            <a:ext cx="1681370" cy="1609486"/>
            <a:chOff x="4942289" y="4230022"/>
            <a:chExt cx="1681370" cy="16094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2289" y="4230022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6571" y="4230022"/>
            <a:ext cx="2031106" cy="2124903"/>
            <a:chOff x="11056571" y="4230022"/>
            <a:chExt cx="2031106" cy="2124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6571" y="4230022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1287" y="4559075"/>
            <a:ext cx="4166072" cy="507592"/>
            <a:chOff x="6871287" y="4559075"/>
            <a:chExt cx="4166072" cy="5075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1287" y="4559075"/>
              <a:ext cx="4166072" cy="5075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7214" y="7625429"/>
            <a:ext cx="2197166" cy="2017867"/>
            <a:chOff x="7847214" y="7625429"/>
            <a:chExt cx="2197166" cy="20178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7214" y="7625429"/>
              <a:ext cx="2197166" cy="20178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72617" y="7852971"/>
            <a:ext cx="4866311" cy="15965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4112" y="4177430"/>
            <a:ext cx="4278511" cy="20131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5065" y="4177427"/>
            <a:ext cx="5158548" cy="20134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2455" y="1982036"/>
            <a:ext cx="3545063" cy="11384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1564" y="3054687"/>
            <a:ext cx="11337317" cy="8776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44720" y="6798068"/>
            <a:ext cx="2302661" cy="507592"/>
            <a:chOff x="9644720" y="6798068"/>
            <a:chExt cx="2302661" cy="5075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260000">
              <a:off x="9644720" y="6798068"/>
              <a:ext cx="2302661" cy="5075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89522" y="9583525"/>
            <a:ext cx="790331" cy="7041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71287" y="5085714"/>
            <a:ext cx="4166072" cy="507592"/>
            <a:chOff x="6871287" y="5085714"/>
            <a:chExt cx="4166072" cy="5075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71287" y="5085714"/>
              <a:ext cx="4166072" cy="507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8053" y="6532595"/>
            <a:ext cx="2302661" cy="507592"/>
            <a:chOff x="9378053" y="6532595"/>
            <a:chExt cx="2302661" cy="5075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3260000">
              <a:off x="9378053" y="6532595"/>
              <a:ext cx="2302661" cy="507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6587" y="4562790"/>
            <a:ext cx="1681370" cy="1609486"/>
            <a:chOff x="6046587" y="4562790"/>
            <a:chExt cx="1681370" cy="16094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6587" y="4562790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9044" y="4305081"/>
            <a:ext cx="2031106" cy="2124903"/>
            <a:chOff x="10589044" y="4305081"/>
            <a:chExt cx="2031106" cy="2124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89044" y="4305081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0150" y="7973627"/>
            <a:ext cx="2197166" cy="2017867"/>
            <a:chOff x="10420150" y="7973627"/>
            <a:chExt cx="2197166" cy="2017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0150" y="7973627"/>
              <a:ext cx="2197166" cy="20178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9450" y="8227578"/>
            <a:ext cx="1763916" cy="1763916"/>
            <a:chOff x="5919450" y="8227578"/>
            <a:chExt cx="1763916" cy="17639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9450" y="8227578"/>
              <a:ext cx="1763916" cy="17639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454" y="1982035"/>
            <a:ext cx="11293056" cy="12150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1564" y="3054687"/>
            <a:ext cx="12869621" cy="8237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88705" cy="6989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12314" y="4803221"/>
            <a:ext cx="2958363" cy="507592"/>
            <a:chOff x="7712314" y="4803221"/>
            <a:chExt cx="2958363" cy="5075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2314" y="4803221"/>
              <a:ext cx="2958363" cy="5075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27957" y="5367533"/>
            <a:ext cx="2958363" cy="507592"/>
            <a:chOff x="7727957" y="5367533"/>
            <a:chExt cx="2958363" cy="507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27957" y="5367533"/>
              <a:ext cx="2958363" cy="50759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23561" y="4587827"/>
            <a:ext cx="3894243" cy="15941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67559" y="4587828"/>
            <a:ext cx="4519734" cy="15941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01771" y="8601944"/>
            <a:ext cx="2958363" cy="507592"/>
            <a:chOff x="7701771" y="8601944"/>
            <a:chExt cx="2958363" cy="5075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01771" y="8601944"/>
              <a:ext cx="2958363" cy="5075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40600" y="6895493"/>
            <a:ext cx="1648676" cy="507592"/>
            <a:chOff x="10440600" y="6895493"/>
            <a:chExt cx="1648676" cy="5075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440600" y="6895493"/>
              <a:ext cx="1648676" cy="507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23370" y="6908767"/>
            <a:ext cx="1622127" cy="507592"/>
            <a:chOff x="10923370" y="6908767"/>
            <a:chExt cx="1622127" cy="5075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0923370" y="6908767"/>
              <a:ext cx="1622127" cy="50759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4859" y="8684664"/>
            <a:ext cx="4587258" cy="6304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67599" y="8174989"/>
            <a:ext cx="5425013" cy="1594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6587" y="4562790"/>
            <a:ext cx="1681370" cy="1609486"/>
            <a:chOff x="6046587" y="4562790"/>
            <a:chExt cx="1681370" cy="16094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6587" y="4562790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9044" y="4305081"/>
            <a:ext cx="2031106" cy="2124903"/>
            <a:chOff x="10589044" y="4305081"/>
            <a:chExt cx="2031106" cy="2124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89044" y="4305081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0150" y="7973627"/>
            <a:ext cx="2197166" cy="2017867"/>
            <a:chOff x="10420150" y="7973627"/>
            <a:chExt cx="2197166" cy="2017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0150" y="7973627"/>
              <a:ext cx="2197166" cy="20178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9450" y="8227578"/>
            <a:ext cx="1763916" cy="1763916"/>
            <a:chOff x="5919450" y="8227578"/>
            <a:chExt cx="1763916" cy="17639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9450" y="8227578"/>
              <a:ext cx="1763916" cy="17639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455" y="1982036"/>
            <a:ext cx="11353825" cy="12150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1564" y="3054687"/>
            <a:ext cx="13868910" cy="8237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89112" cy="7041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12314" y="4803221"/>
            <a:ext cx="2958363" cy="507592"/>
            <a:chOff x="7712314" y="4803221"/>
            <a:chExt cx="2958363" cy="5075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2314" y="4803221"/>
              <a:ext cx="2958363" cy="5075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67813" y="5142857"/>
            <a:ext cx="2958363" cy="507592"/>
            <a:chOff x="7767813" y="5142857"/>
            <a:chExt cx="2958363" cy="507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67813" y="5142857"/>
              <a:ext cx="2958363" cy="50759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59923" y="4797352"/>
            <a:ext cx="4318132" cy="11733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62837" y="4797352"/>
            <a:ext cx="4264839" cy="11733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50583" y="8756269"/>
            <a:ext cx="2958363" cy="507592"/>
            <a:chOff x="7650583" y="8756269"/>
            <a:chExt cx="2958363" cy="5075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0583" y="8756269"/>
              <a:ext cx="2958363" cy="5075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1606" y="6966508"/>
            <a:ext cx="4158088" cy="507592"/>
            <a:chOff x="6781606" y="6966508"/>
            <a:chExt cx="4158088" cy="5075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040000">
              <a:off x="6781606" y="6966508"/>
              <a:ext cx="4158088" cy="507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59068" y="7012218"/>
            <a:ext cx="1719330" cy="507592"/>
            <a:chOff x="10659068" y="7012218"/>
            <a:chExt cx="1719330" cy="5075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0659068" y="7012218"/>
              <a:ext cx="1719330" cy="50759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5811" y="8413433"/>
            <a:ext cx="4587258" cy="117295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67599" y="8174989"/>
            <a:ext cx="5475501" cy="15941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76769" y="9136885"/>
            <a:ext cx="2958363" cy="507592"/>
            <a:chOff x="7676769" y="9136885"/>
            <a:chExt cx="2958363" cy="5075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76769" y="9136885"/>
              <a:ext cx="2958363" cy="507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399370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4" y="1982035"/>
            <a:ext cx="5305255" cy="11390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077934"/>
            <a:ext cx="18354084" cy="5918904"/>
            <a:chOff x="0" y="-1077934"/>
            <a:chExt cx="18354084" cy="59189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077934"/>
              <a:ext cx="18354084" cy="59189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8614" y="5254183"/>
            <a:ext cx="2140211" cy="12648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57420" y="5821046"/>
            <a:ext cx="1109186" cy="124532"/>
            <a:chOff x="7157420" y="5821046"/>
            <a:chExt cx="1109186" cy="1245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157420" y="5821046"/>
              <a:ext cx="1109186" cy="1245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0594" y="5250017"/>
            <a:ext cx="3059867" cy="69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5103801"/>
            <a:ext cx="3261912" cy="9467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2064" y="5858850"/>
            <a:ext cx="1395863" cy="10181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58617" y="6817725"/>
            <a:ext cx="1809890" cy="12645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57420" y="7384592"/>
            <a:ext cx="1109186" cy="124532"/>
            <a:chOff x="7157420" y="7384592"/>
            <a:chExt cx="1109186" cy="1245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157420" y="7384592"/>
              <a:ext cx="1109186" cy="1245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70594" y="6817685"/>
            <a:ext cx="3037518" cy="6922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71872" y="8477311"/>
            <a:ext cx="1240635" cy="8792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57420" y="8865248"/>
            <a:ext cx="1109186" cy="124532"/>
            <a:chOff x="7157420" y="8865248"/>
            <a:chExt cx="1109186" cy="1245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7157420" y="8865248"/>
              <a:ext cx="1109186" cy="1245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0594" y="8298342"/>
            <a:ext cx="2265999" cy="6918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01178" y="5254186"/>
            <a:ext cx="2583946" cy="12651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0013" y="5821046"/>
            <a:ext cx="1109186" cy="124532"/>
            <a:chOff x="13500013" y="5821046"/>
            <a:chExt cx="1109186" cy="1245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3500013" y="5821046"/>
              <a:ext cx="1109186" cy="1245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13196" y="5254135"/>
            <a:ext cx="2689910" cy="6926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56233" y="7010417"/>
            <a:ext cx="2233529" cy="8794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00013" y="7384592"/>
            <a:ext cx="1109186" cy="124532"/>
            <a:chOff x="13500013" y="7384592"/>
            <a:chExt cx="1109186" cy="1245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3500013" y="7384592"/>
              <a:ext cx="1109186" cy="1245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13196" y="6817685"/>
            <a:ext cx="3042913" cy="6922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90824" y="8714734"/>
            <a:ext cx="1499625" cy="761842"/>
            <a:chOff x="11590824" y="8714734"/>
            <a:chExt cx="1499625" cy="7618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90824" y="8714734"/>
              <a:ext cx="1499625" cy="7618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7353" y="8729923"/>
            <a:ext cx="2766016" cy="647365"/>
            <a:chOff x="13627353" y="8729923"/>
            <a:chExt cx="2766016" cy="64736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27353" y="8729923"/>
              <a:ext cx="2766016" cy="6473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84912" y="8865403"/>
            <a:ext cx="407659" cy="407659"/>
            <a:chOff x="13084912" y="8865403"/>
            <a:chExt cx="407659" cy="40765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84912" y="8865403"/>
              <a:ext cx="407659" cy="407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399370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4" y="1982035"/>
            <a:ext cx="7097733" cy="11390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399370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4" y="1982035"/>
            <a:ext cx="6850167" cy="11390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02296" cy="15228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896" y="3562801"/>
            <a:ext cx="7099775" cy="2008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469" y="4100002"/>
            <a:ext cx="1809497" cy="7165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516" y="5216740"/>
            <a:ext cx="7045362" cy="6601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7595" y="4097696"/>
            <a:ext cx="671549" cy="6943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1326" y="4763040"/>
            <a:ext cx="1807894" cy="7165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8547" y="4760729"/>
            <a:ext cx="676758" cy="694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8769" y="5011809"/>
            <a:ext cx="2153041" cy="207904"/>
            <a:chOff x="8108769" y="5011809"/>
            <a:chExt cx="2153041" cy="207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00">
              <a:off x="8108769" y="5011809"/>
              <a:ext cx="2153041" cy="207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9326" y="5428640"/>
            <a:ext cx="2634509" cy="7165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6544" y="5427606"/>
            <a:ext cx="674756" cy="6931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22947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4762" y="2061026"/>
            <a:ext cx="6171429" cy="4074174"/>
            <a:chOff x="1904762" y="2061026"/>
            <a:chExt cx="6171429" cy="40741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80000">
              <a:off x="1904762" y="2061026"/>
              <a:ext cx="6171429" cy="4074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462" y="5235546"/>
            <a:ext cx="7066213" cy="4812033"/>
            <a:chOff x="1291462" y="5235546"/>
            <a:chExt cx="7066213" cy="4812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60000">
              <a:off x="1291462" y="5235546"/>
              <a:ext cx="7066213" cy="4812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72619" y="-1507982"/>
            <a:ext cx="16795238" cy="149471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2795" y="2612759"/>
            <a:ext cx="4016235" cy="1745913"/>
            <a:chOff x="1302795" y="2612759"/>
            <a:chExt cx="4016235" cy="1745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795" y="2612759"/>
              <a:ext cx="4016235" cy="1745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8606" y="85948"/>
            <a:ext cx="8022947" cy="1521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08197" y="2708886"/>
            <a:ext cx="3446735" cy="1510167"/>
            <a:chOff x="5508197" y="2708886"/>
            <a:chExt cx="3446735" cy="1510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8197" y="2708886"/>
              <a:ext cx="3446735" cy="15101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00000" y="7343883"/>
            <a:ext cx="4107795" cy="2262582"/>
            <a:chOff x="2000000" y="7343883"/>
            <a:chExt cx="4107795" cy="22625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0000" y="7343883"/>
              <a:ext cx="4107795" cy="22625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54019" y="6733119"/>
            <a:ext cx="4043938" cy="2943221"/>
            <a:chOff x="6654019" y="6733119"/>
            <a:chExt cx="4043938" cy="29432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4019" y="6733119"/>
              <a:ext cx="4043938" cy="29432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25743" y="6531200"/>
            <a:ext cx="6153433" cy="1959630"/>
            <a:chOff x="11125743" y="6531200"/>
            <a:chExt cx="6153433" cy="1959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25743" y="6531200"/>
              <a:ext cx="6153433" cy="19596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44596" y="8204729"/>
            <a:ext cx="5234580" cy="1996066"/>
            <a:chOff x="12044596" y="8204729"/>
            <a:chExt cx="5234580" cy="19960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4596" y="8204729"/>
              <a:ext cx="5234580" cy="19960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2795" y="4999750"/>
            <a:ext cx="2960641" cy="1622870"/>
            <a:chOff x="1302795" y="4999750"/>
            <a:chExt cx="2960641" cy="16228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795" y="4999750"/>
              <a:ext cx="2960641" cy="16228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44048" y="-121742"/>
            <a:ext cx="16795238" cy="91494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63234" y="4530369"/>
            <a:ext cx="3902573" cy="2000831"/>
            <a:chOff x="4863234" y="4530369"/>
            <a:chExt cx="3902573" cy="20008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3234" y="4530369"/>
              <a:ext cx="3902573" cy="2000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22947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46665" y="5192383"/>
            <a:ext cx="15940291" cy="9862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0000" y="1297312"/>
            <a:ext cx="7569705" cy="2645103"/>
            <a:chOff x="2000000" y="1297312"/>
            <a:chExt cx="7569705" cy="26451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0000" y="1297312"/>
              <a:ext cx="7569705" cy="26451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8686" y="3823095"/>
            <a:ext cx="9236427" cy="16413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7257" y="6154524"/>
            <a:ext cx="12180215" cy="16413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9202" y="7550364"/>
            <a:ext cx="6319359" cy="21822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91901" y="7546392"/>
            <a:ext cx="5738041" cy="22102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22947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4762" y="1397941"/>
            <a:ext cx="7376301" cy="2577521"/>
            <a:chOff x="1904762" y="1397941"/>
            <a:chExt cx="7376301" cy="25775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4762" y="1397941"/>
              <a:ext cx="7376301" cy="25775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0952" y="4040214"/>
            <a:ext cx="14903671" cy="5877635"/>
            <a:chOff x="1980952" y="4040214"/>
            <a:chExt cx="14903671" cy="587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0952" y="4040214"/>
              <a:ext cx="14903671" cy="5877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0632" y="1669077"/>
            <a:ext cx="4580100" cy="1508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2223" y="3081614"/>
            <a:ext cx="2401807" cy="1291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01223" y="3083840"/>
            <a:ext cx="3812347" cy="12723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10425" y="5525427"/>
            <a:ext cx="3618368" cy="1133300"/>
            <a:chOff x="13310425" y="5525427"/>
            <a:chExt cx="3618368" cy="11333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10425" y="5525427"/>
              <a:ext cx="3618368" cy="1133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10425" y="2175799"/>
            <a:ext cx="3618368" cy="1383836"/>
            <a:chOff x="13310425" y="2175799"/>
            <a:chExt cx="3618368" cy="13838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10425" y="2175799"/>
              <a:ext cx="3618368" cy="13838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10425" y="3981829"/>
            <a:ext cx="3650291" cy="1263899"/>
            <a:chOff x="13310425" y="3981829"/>
            <a:chExt cx="3650291" cy="12638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0425" y="3981829"/>
              <a:ext cx="3650291" cy="1263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3594" y="1597705"/>
            <a:ext cx="3166025" cy="3060170"/>
            <a:chOff x="1533594" y="1597705"/>
            <a:chExt cx="3166025" cy="30601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3594" y="1597705"/>
              <a:ext cx="3166025" cy="3060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3594" y="4530369"/>
            <a:ext cx="2784181" cy="2556979"/>
            <a:chOff x="1533594" y="4530369"/>
            <a:chExt cx="2784181" cy="25569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3594" y="4530369"/>
              <a:ext cx="2784181" cy="255697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80632" y="4413926"/>
            <a:ext cx="2835780" cy="13453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22223" y="5719417"/>
            <a:ext cx="2038857" cy="92230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01223" y="5721646"/>
            <a:ext cx="3370903" cy="9029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10425" y="8318109"/>
            <a:ext cx="1122329" cy="1122329"/>
            <a:chOff x="13310425" y="8318109"/>
            <a:chExt cx="1122329" cy="11223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10425" y="8318109"/>
              <a:ext cx="1122329" cy="11223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80632" y="7112956"/>
            <a:ext cx="4051447" cy="134530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22222" y="8525489"/>
            <a:ext cx="1561082" cy="12911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01222" y="8527717"/>
            <a:ext cx="4205471" cy="13268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10425" y="6922861"/>
            <a:ext cx="3618368" cy="1140844"/>
            <a:chOff x="13310425" y="6922861"/>
            <a:chExt cx="3618368" cy="11408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10425" y="6922861"/>
              <a:ext cx="3618368" cy="114084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45696" y="8400031"/>
            <a:ext cx="2909492" cy="10185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33594" y="6912699"/>
            <a:ext cx="3124853" cy="3124853"/>
            <a:chOff x="1533594" y="6912699"/>
            <a:chExt cx="3124853" cy="312485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3594" y="6912699"/>
              <a:ext cx="3124853" cy="3124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192" y="1923450"/>
            <a:ext cx="15491667" cy="7861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896" y="3562601"/>
            <a:ext cx="7164238" cy="20083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425" y="4097690"/>
            <a:ext cx="3114529" cy="719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992" y="5209124"/>
            <a:ext cx="5914876" cy="7922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7595" y="4097696"/>
            <a:ext cx="671549" cy="6943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1353" y="4760725"/>
            <a:ext cx="2783563" cy="7188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8547" y="4760729"/>
            <a:ext cx="676758" cy="694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8769" y="5011809"/>
            <a:ext cx="2153041" cy="207904"/>
            <a:chOff x="8108769" y="5011809"/>
            <a:chExt cx="2153041" cy="207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00">
              <a:off x="8108769" y="5011809"/>
              <a:ext cx="2153041" cy="207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9301" y="5427606"/>
            <a:ext cx="3115335" cy="7179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6544" y="5427606"/>
            <a:ext cx="674756" cy="6931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1539" y="6255165"/>
            <a:ext cx="3166025" cy="3060170"/>
            <a:chOff x="2081539" y="6255165"/>
            <a:chExt cx="3166025" cy="3060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1539" y="6255165"/>
              <a:ext cx="3166025" cy="30601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51416" y="6506760"/>
            <a:ext cx="2784181" cy="2556979"/>
            <a:chOff x="13551416" y="6506760"/>
            <a:chExt cx="2784181" cy="25569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51416" y="6506760"/>
              <a:ext cx="2784181" cy="25569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149" y="2162478"/>
            <a:ext cx="6108788" cy="11496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0592" y="3286621"/>
            <a:ext cx="9720034" cy="2576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30267" y="7169923"/>
            <a:ext cx="7870659" cy="740571"/>
            <a:chOff x="5430267" y="7169923"/>
            <a:chExt cx="7870659" cy="740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0267" y="7169923"/>
              <a:ext cx="7870659" cy="740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30267" y="7785250"/>
            <a:ext cx="7870659" cy="740571"/>
            <a:chOff x="5430267" y="7785250"/>
            <a:chExt cx="7870659" cy="740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0267" y="7785250"/>
              <a:ext cx="7870659" cy="740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3882" y="6751627"/>
            <a:ext cx="7132529" cy="6696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3884" y="8347220"/>
            <a:ext cx="6192540" cy="10504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7833" y="7583421"/>
            <a:ext cx="2623033" cy="2537411"/>
            <a:chOff x="2737833" y="7583421"/>
            <a:chExt cx="2623033" cy="2537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7833" y="7583421"/>
              <a:ext cx="2623033" cy="25374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68884" y="7666281"/>
            <a:ext cx="2580314" cy="2371692"/>
            <a:chOff x="14168884" y="7666281"/>
            <a:chExt cx="2580314" cy="23716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68884" y="7666281"/>
              <a:ext cx="2580314" cy="23716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150" y="2162483"/>
            <a:ext cx="9261866" cy="12150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0592" y="3286621"/>
            <a:ext cx="14203984" cy="14587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17565" y="8426006"/>
            <a:ext cx="8392682" cy="647666"/>
            <a:chOff x="5417565" y="8426006"/>
            <a:chExt cx="8392682" cy="6476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7565" y="8426006"/>
              <a:ext cx="8392682" cy="6476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98126" y="8989126"/>
            <a:ext cx="6264013" cy="7512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06483" y="4599895"/>
            <a:ext cx="2472747" cy="2472747"/>
            <a:chOff x="7906483" y="4599895"/>
            <a:chExt cx="2472747" cy="24727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6483" y="4599895"/>
              <a:ext cx="2472747" cy="24727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08226" y="6876609"/>
            <a:ext cx="4376007" cy="722299"/>
            <a:chOff x="10108226" y="6876609"/>
            <a:chExt cx="4376007" cy="7222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420000">
              <a:off x="10108226" y="6876609"/>
              <a:ext cx="4376007" cy="7222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1380000">
            <a:off x="9444163" y="6532242"/>
            <a:ext cx="5364787" cy="5817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7833" y="7583421"/>
            <a:ext cx="2623033" cy="2537411"/>
            <a:chOff x="2737833" y="7583421"/>
            <a:chExt cx="2623033" cy="2537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7833" y="7583421"/>
              <a:ext cx="2623033" cy="25374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68884" y="7666281"/>
            <a:ext cx="2580314" cy="2371692"/>
            <a:chOff x="14168884" y="7666281"/>
            <a:chExt cx="2580314" cy="23716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68884" y="7666281"/>
              <a:ext cx="2580314" cy="23716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150" y="2162483"/>
            <a:ext cx="9322649" cy="12150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0592" y="3286621"/>
            <a:ext cx="14175134" cy="14095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68302" y="4599895"/>
            <a:ext cx="2472747" cy="2472747"/>
            <a:chOff x="7668302" y="4599895"/>
            <a:chExt cx="2472747" cy="24727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8302" y="4599895"/>
              <a:ext cx="2472747" cy="24727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3875" y="6643962"/>
            <a:ext cx="4721670" cy="722299"/>
            <a:chOff x="10013875" y="6643962"/>
            <a:chExt cx="4721670" cy="7222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420000">
              <a:off x="10013875" y="6643962"/>
              <a:ext cx="4721670" cy="7222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380000">
            <a:off x="9254143" y="6157297"/>
            <a:ext cx="5319520" cy="5811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28092" y="6711493"/>
            <a:ext cx="3489755" cy="722299"/>
            <a:chOff x="4628092" y="6711493"/>
            <a:chExt cx="3489755" cy="7222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900000">
              <a:off x="4628092" y="6711493"/>
              <a:ext cx="3489755" cy="7222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2100000">
            <a:off x="3268507" y="6643253"/>
            <a:ext cx="4710741" cy="5743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05403" y="7075223"/>
            <a:ext cx="4721670" cy="722299"/>
            <a:chOff x="9705403" y="7075223"/>
            <a:chExt cx="4721670" cy="7222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9420000">
              <a:off x="9705403" y="7075223"/>
              <a:ext cx="4721670" cy="72229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1380000">
            <a:off x="8792447" y="7134601"/>
            <a:ext cx="4494167" cy="5811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65751" y="5789556"/>
            <a:ext cx="7754212" cy="211481"/>
            <a:chOff x="5265751" y="5789556"/>
            <a:chExt cx="7754212" cy="211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265751" y="5789556"/>
              <a:ext cx="7754212" cy="2114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7619" y="4446664"/>
            <a:ext cx="2990476" cy="696193"/>
            <a:chOff x="7647619" y="4446664"/>
            <a:chExt cx="2990476" cy="696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7619" y="4446664"/>
              <a:ext cx="2990476" cy="696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13897" y="3283328"/>
            <a:ext cx="1470278" cy="5694017"/>
            <a:chOff x="4013897" y="3283328"/>
            <a:chExt cx="1470278" cy="56940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26797" y="4568598"/>
              <a:ext cx="757378" cy="1371429"/>
              <a:chOff x="4726797" y="4568598"/>
              <a:chExt cx="757378" cy="13714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26797" y="4568598"/>
                <a:ext cx="757378" cy="137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013897" y="4558845"/>
              <a:ext cx="850354" cy="2256899"/>
              <a:chOff x="4013897" y="4558845"/>
              <a:chExt cx="850354" cy="225689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13897" y="4558845"/>
                <a:ext cx="850354" cy="22568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439074" y="3283328"/>
              <a:ext cx="575447" cy="5694017"/>
              <a:chOff x="4439074" y="3283328"/>
              <a:chExt cx="575447" cy="569401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39074" y="3283328"/>
                <a:ext cx="575447" cy="56940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556782" y="3862086"/>
            <a:ext cx="1482854" cy="1628069"/>
            <a:chOff x="5556782" y="3862086"/>
            <a:chExt cx="1482854" cy="16280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556782" y="3862086"/>
              <a:ext cx="1482854" cy="16280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198" y="5100388"/>
            <a:ext cx="1645330" cy="1628069"/>
            <a:chOff x="2377198" y="5100388"/>
            <a:chExt cx="1645330" cy="16280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2377198" y="5100388"/>
              <a:ext cx="1645330" cy="162806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98828" y="9187994"/>
            <a:ext cx="2549393" cy="8200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6932" y="6694019"/>
            <a:ext cx="2618399" cy="6297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1080" y="3035816"/>
            <a:ext cx="2629969" cy="10928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43803" y="5638422"/>
            <a:ext cx="1239037" cy="43118"/>
            <a:chOff x="4143803" y="5638422"/>
            <a:chExt cx="1239037" cy="431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520000">
              <a:off x="4143803" y="5638422"/>
              <a:ext cx="1239037" cy="431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15232" y="5466018"/>
            <a:ext cx="1239037" cy="43118"/>
            <a:chOff x="4115232" y="5466018"/>
            <a:chExt cx="1239037" cy="431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520000">
              <a:off x="4115232" y="5466018"/>
              <a:ext cx="1239037" cy="431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38613" y="3283328"/>
            <a:ext cx="4053426" cy="3921113"/>
            <a:chOff x="12038613" y="3283328"/>
            <a:chExt cx="4053426" cy="39211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38613" y="3283328"/>
              <a:ext cx="4053426" cy="392111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47757" y="7135871"/>
            <a:ext cx="7626324" cy="15400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62006" y="1776278"/>
            <a:ext cx="4495242" cy="123023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4550" y="1776278"/>
            <a:ext cx="4016139" cy="109726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05786" y="2987660"/>
            <a:ext cx="1197616" cy="914381"/>
            <a:chOff x="1305786" y="2987660"/>
            <a:chExt cx="1197616" cy="91438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5786" y="2987660"/>
              <a:ext cx="1197616" cy="914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8526" y="2072028"/>
            <a:ext cx="5858004" cy="1203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5473" y="3752870"/>
            <a:ext cx="3350105" cy="1389988"/>
            <a:chOff x="1795473" y="3752870"/>
            <a:chExt cx="3350105" cy="1389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5473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4887" y="3857078"/>
            <a:ext cx="2066836" cy="12161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50587" y="7963139"/>
            <a:ext cx="3350105" cy="1389988"/>
            <a:chOff x="13650587" y="7963139"/>
            <a:chExt cx="3350105" cy="1389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50587" y="7963139"/>
              <a:ext cx="3350105" cy="1389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7138" y="8080354"/>
            <a:ext cx="2889173" cy="12165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5473" y="7944091"/>
            <a:ext cx="3350105" cy="1389988"/>
            <a:chOff x="1795473" y="7944091"/>
            <a:chExt cx="3350105" cy="13899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5473" y="7944091"/>
              <a:ext cx="3350105" cy="13899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74881" y="8051786"/>
            <a:ext cx="2317141" cy="12161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67805" y="3752870"/>
            <a:ext cx="3350105" cy="1389988"/>
            <a:chOff x="7467805" y="3752870"/>
            <a:chExt cx="3350105" cy="13899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67805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47219" y="3860563"/>
            <a:ext cx="2317141" cy="12161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51478" y="5923650"/>
            <a:ext cx="2838095" cy="1225716"/>
            <a:chOff x="2051478" y="5923650"/>
            <a:chExt cx="2838095" cy="12257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2051478" y="5923650"/>
              <a:ext cx="2838095" cy="1225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45578" y="8090989"/>
            <a:ext cx="8505009" cy="1225716"/>
            <a:chOff x="5145578" y="8090989"/>
            <a:chExt cx="8505009" cy="12257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5578" y="8090989"/>
              <a:ext cx="8505009" cy="12257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17910" y="3831300"/>
            <a:ext cx="2832677" cy="1225716"/>
            <a:chOff x="10817910" y="3831300"/>
            <a:chExt cx="2832677" cy="12257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17910" y="3831300"/>
              <a:ext cx="2832677" cy="12257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50587" y="3752870"/>
            <a:ext cx="3350105" cy="1389988"/>
            <a:chOff x="13650587" y="3752870"/>
            <a:chExt cx="3350105" cy="13899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50587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30002" y="3858668"/>
            <a:ext cx="2346397" cy="121657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0908" y="5782188"/>
            <a:ext cx="2208729" cy="10500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75931" y="5107540"/>
            <a:ext cx="1532736" cy="378394"/>
            <a:chOff x="11075931" y="5107540"/>
            <a:chExt cx="1532736" cy="3783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1075931" y="5107540"/>
              <a:ext cx="1532736" cy="3783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89546" y="7540501"/>
            <a:ext cx="1762139" cy="435028"/>
            <a:chOff x="10989546" y="7540501"/>
            <a:chExt cx="1762139" cy="4350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0989546" y="7540501"/>
              <a:ext cx="1762139" cy="43502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18954" y="5941059"/>
            <a:ext cx="2931212" cy="105008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594000" y="5782188"/>
            <a:ext cx="2187900" cy="10497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3093" y="2072026"/>
            <a:ext cx="8093062" cy="1139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1488" y="3735496"/>
            <a:ext cx="3350105" cy="1389988"/>
            <a:chOff x="3751488" y="3735496"/>
            <a:chExt cx="3350105" cy="1389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1488" y="3735496"/>
              <a:ext cx="3350105" cy="13899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30902" y="3839704"/>
            <a:ext cx="2158670" cy="1216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51488" y="7926718"/>
            <a:ext cx="3350105" cy="1389988"/>
            <a:chOff x="3751488" y="7926718"/>
            <a:chExt cx="3350105" cy="1389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1488" y="7926718"/>
              <a:ext cx="3350105" cy="1389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0502" y="8034409"/>
            <a:ext cx="2878418" cy="12165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07493" y="5906276"/>
            <a:ext cx="2838095" cy="1225716"/>
            <a:chOff x="4007493" y="5906276"/>
            <a:chExt cx="2838095" cy="1225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007493" y="5906276"/>
              <a:ext cx="2838095" cy="1225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4849" y="8090989"/>
            <a:ext cx="4185484" cy="1225716"/>
            <a:chOff x="7074849" y="8090989"/>
            <a:chExt cx="4185484" cy="12257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4849" y="8090989"/>
              <a:ext cx="4185484" cy="12257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80175" y="5814842"/>
            <a:ext cx="2191404" cy="10500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50587" y="7976744"/>
            <a:ext cx="3350105" cy="1389988"/>
            <a:chOff x="11250587" y="7976744"/>
            <a:chExt cx="3350105" cy="13899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50587" y="7976744"/>
              <a:ext cx="3350105" cy="138998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99609" y="8084435"/>
            <a:ext cx="2981628" cy="12161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50587" y="3785523"/>
            <a:ext cx="3350105" cy="1389988"/>
            <a:chOff x="11250587" y="3785523"/>
            <a:chExt cx="3350105" cy="13899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50587" y="3785523"/>
              <a:ext cx="3350105" cy="138998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87144" y="3902737"/>
            <a:ext cx="2845290" cy="1216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06592" y="5965373"/>
            <a:ext cx="2838095" cy="1225716"/>
            <a:chOff x="11506592" y="5965373"/>
            <a:chExt cx="2838095" cy="12257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11506592" y="5965373"/>
              <a:ext cx="2838095" cy="122571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41980" y="5814842"/>
            <a:ext cx="2895827" cy="105007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74170" y="5814842"/>
            <a:ext cx="2584835" cy="10500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3093" y="2072026"/>
            <a:ext cx="9446114" cy="1215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8067" y="5142857"/>
            <a:ext cx="3350105" cy="1389988"/>
            <a:chOff x="1258067" y="5142857"/>
            <a:chExt cx="3350105" cy="1389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067" y="5142857"/>
              <a:ext cx="3350105" cy="13899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7481" y="5247065"/>
            <a:ext cx="2389469" cy="1217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01608" y="5142857"/>
            <a:ext cx="3350105" cy="1389988"/>
            <a:chOff x="14401608" y="5142857"/>
            <a:chExt cx="3350105" cy="1389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01608" y="5142857"/>
              <a:ext cx="3350105" cy="1389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38165" y="5260072"/>
            <a:ext cx="2650652" cy="12165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13605" y="5142857"/>
            <a:ext cx="3350105" cy="1389988"/>
            <a:chOff x="7213605" y="5142857"/>
            <a:chExt cx="3350105" cy="13899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3605" y="5142857"/>
              <a:ext cx="3350105" cy="13899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93010" y="5250548"/>
            <a:ext cx="2122910" cy="12161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8172" y="5224993"/>
            <a:ext cx="2605433" cy="1225716"/>
            <a:chOff x="4608172" y="5224993"/>
            <a:chExt cx="2605433" cy="12257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08172" y="5224993"/>
              <a:ext cx="2605433" cy="1225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3710" y="5225496"/>
            <a:ext cx="3837897" cy="1225716"/>
            <a:chOff x="10563710" y="5225496"/>
            <a:chExt cx="3837897" cy="12257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63710" y="5225496"/>
              <a:ext cx="3837897" cy="12257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16571" y="5856111"/>
            <a:ext cx="2931212" cy="10500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16571" y="4797736"/>
            <a:ext cx="3018514" cy="10500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20886" y="5856111"/>
            <a:ext cx="2208729" cy="105008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3093" y="2072026"/>
            <a:ext cx="9506897" cy="1215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5473" y="3752870"/>
            <a:ext cx="3350105" cy="1389988"/>
            <a:chOff x="1795473" y="3752870"/>
            <a:chExt cx="3350105" cy="1389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5473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4887" y="3857078"/>
            <a:ext cx="2389469" cy="1217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50587" y="7963139"/>
            <a:ext cx="3350105" cy="1389988"/>
            <a:chOff x="13650587" y="7963139"/>
            <a:chExt cx="3350105" cy="1389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50587" y="7963139"/>
              <a:ext cx="3350105" cy="1389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7144" y="8080354"/>
            <a:ext cx="2650652" cy="12165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5473" y="7944091"/>
            <a:ext cx="3350105" cy="1389988"/>
            <a:chOff x="1795473" y="7944091"/>
            <a:chExt cx="3350105" cy="13899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5473" y="7944091"/>
              <a:ext cx="3350105" cy="13899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74878" y="8051782"/>
            <a:ext cx="2308607" cy="12165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00924" y="3752870"/>
            <a:ext cx="3350105" cy="1389988"/>
            <a:chOff x="5400924" y="3752870"/>
            <a:chExt cx="3350105" cy="13899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0924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80340" y="3860563"/>
            <a:ext cx="2308607" cy="12165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51478" y="5923650"/>
            <a:ext cx="2838095" cy="1225716"/>
            <a:chOff x="2051478" y="5923650"/>
            <a:chExt cx="2838095" cy="12257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2051478" y="5923650"/>
              <a:ext cx="2838095" cy="1225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45578" y="8090989"/>
            <a:ext cx="8505009" cy="1225716"/>
            <a:chOff x="5145578" y="8090989"/>
            <a:chExt cx="8505009" cy="12257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5578" y="8090989"/>
              <a:ext cx="8505009" cy="12257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51029" y="3831300"/>
            <a:ext cx="4899558" cy="1225716"/>
            <a:chOff x="8751029" y="3831300"/>
            <a:chExt cx="4899558" cy="12257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51029" y="3831300"/>
              <a:ext cx="4899558" cy="12257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50587" y="3752870"/>
            <a:ext cx="3350105" cy="1389988"/>
            <a:chOff x="13650587" y="3752870"/>
            <a:chExt cx="3350105" cy="13899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50587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30002" y="3858668"/>
            <a:ext cx="2161513" cy="12165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719518" y="5044719"/>
            <a:ext cx="1463282" cy="345761"/>
            <a:chOff x="8719518" y="5044719"/>
            <a:chExt cx="1463282" cy="3457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8719518" y="5044719"/>
              <a:ext cx="1463282" cy="3457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6061" y="7546696"/>
            <a:ext cx="1750196" cy="345761"/>
            <a:chOff x="8576061" y="7546696"/>
            <a:chExt cx="1750196" cy="3457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8576061" y="7546696"/>
              <a:ext cx="1750196" cy="34576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82204" y="5896648"/>
            <a:ext cx="2931212" cy="10500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623944" y="5051034"/>
            <a:ext cx="1463282" cy="345761"/>
            <a:chOff x="11623944" y="5051034"/>
            <a:chExt cx="1463282" cy="3457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1623944" y="5051034"/>
              <a:ext cx="1463282" cy="3457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80487" y="7553011"/>
            <a:ext cx="1750196" cy="345761"/>
            <a:chOff x="11480487" y="7553011"/>
            <a:chExt cx="1750196" cy="3457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1480487" y="7553011"/>
              <a:ext cx="1750196" cy="34576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86646" y="5902961"/>
            <a:ext cx="3018514" cy="10500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10913" y="5782189"/>
            <a:ext cx="2208729" cy="105008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896" y="3562801"/>
            <a:ext cx="7115335" cy="2008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39496" y="4379002"/>
            <a:ext cx="2201288" cy="7993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516" y="5216740"/>
            <a:ext cx="7045362" cy="6601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19660" y="4376428"/>
            <a:ext cx="749565" cy="775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1615" y="5119067"/>
            <a:ext cx="3986648" cy="8002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1884" y="5116488"/>
            <a:ext cx="755379" cy="7750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8769" y="5011809"/>
            <a:ext cx="2153041" cy="207904"/>
            <a:chOff x="8108769" y="5011809"/>
            <a:chExt cx="2153041" cy="207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00">
              <a:off x="8108769" y="5011809"/>
              <a:ext cx="2153041" cy="207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6938" y="-959379"/>
            <a:ext cx="4361417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6622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257378" y="-1225788"/>
            <a:ext cx="30819987" cy="14085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2416"/>
            <a:ext cx="9860006" cy="15254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908" y="2739555"/>
            <a:ext cx="13428001" cy="1455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0193" y="4120174"/>
            <a:ext cx="15438080" cy="70574"/>
            <a:chOff x="1770193" y="4120174"/>
            <a:chExt cx="15438080" cy="705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944241" y="4089494"/>
              <a:ext cx="30876159" cy="1411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0193" y="4120174"/>
              <a:ext cx="15438080" cy="705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9431" y="4306498"/>
            <a:ext cx="15519628" cy="37845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9522" y="9583525"/>
            <a:ext cx="698091" cy="6989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6938" y="-959379"/>
            <a:ext cx="4361417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40339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532847" y="-1215843"/>
            <a:ext cx="32044159" cy="135337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75182" y="3486611"/>
            <a:ext cx="5986131" cy="20070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2373" y="5075790"/>
            <a:ext cx="6193270" cy="7922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402" y="-964548"/>
            <a:ext cx="4354712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3551605" cy="152111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6666" y="3874479"/>
            <a:ext cx="10377791" cy="2754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6735714" cy="10285714"/>
            <a:chOff x="0" y="0"/>
            <a:chExt cx="673571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3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11698" y="9182706"/>
            <a:ext cx="1655189" cy="840871"/>
            <a:chOff x="12811698" y="9182706"/>
            <a:chExt cx="1655189" cy="8408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1698" y="9182706"/>
              <a:ext cx="1655189" cy="84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9486" y="9199471"/>
            <a:ext cx="3052949" cy="714520"/>
            <a:chOff x="15059486" y="9199471"/>
            <a:chExt cx="3052949" cy="7145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9486" y="9199471"/>
              <a:ext cx="3052949" cy="714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0775" y="9349004"/>
            <a:ext cx="449947" cy="449947"/>
            <a:chOff x="14460775" y="9349004"/>
            <a:chExt cx="449947" cy="4499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0775" y="9349004"/>
              <a:ext cx="449947" cy="449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2416"/>
            <a:ext cx="9860006" cy="15254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908" y="2739555"/>
            <a:ext cx="14941023" cy="1455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0193" y="4120174"/>
            <a:ext cx="15438080" cy="70574"/>
            <a:chOff x="1770193" y="4120174"/>
            <a:chExt cx="15438080" cy="705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944241" y="4089494"/>
              <a:ext cx="30876159" cy="1411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0193" y="4120174"/>
              <a:ext cx="15438080" cy="705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9431" y="4306498"/>
            <a:ext cx="15895467" cy="45464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9522" y="9583525"/>
            <a:ext cx="700936" cy="7041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296820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6436" y="2236512"/>
            <a:ext cx="14670320" cy="2089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5238" y="2388988"/>
            <a:ext cx="888978" cy="915916"/>
            <a:chOff x="1095238" y="2388988"/>
            <a:chExt cx="888978" cy="9159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238" y="2388988"/>
              <a:ext cx="888978" cy="9159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6436" y="4593531"/>
            <a:ext cx="14942579" cy="20254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5238" y="4746003"/>
            <a:ext cx="888978" cy="915916"/>
            <a:chOff x="1095238" y="4746003"/>
            <a:chExt cx="888978" cy="915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238" y="4746003"/>
              <a:ext cx="888978" cy="9159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76436" y="7033255"/>
            <a:ext cx="16124055" cy="20254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5238" y="7185724"/>
            <a:ext cx="888978" cy="915916"/>
            <a:chOff x="1095238" y="7185724"/>
            <a:chExt cx="888978" cy="9159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238" y="7185724"/>
              <a:ext cx="888978" cy="9159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11500" cy="7041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1333797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631" y="1907783"/>
            <a:ext cx="14070759" cy="19809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8411" y="3997707"/>
            <a:ext cx="11368706" cy="48476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9522" y="9583525"/>
            <a:ext cx="709875" cy="6989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1333797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631" y="1907783"/>
            <a:ext cx="8303292" cy="19040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6030" y="3789692"/>
            <a:ext cx="5847251" cy="3132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65513" y="2162206"/>
            <a:ext cx="7856120" cy="4565828"/>
            <a:chOff x="10265513" y="2162206"/>
            <a:chExt cx="7856120" cy="45658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5513" y="2162206"/>
              <a:ext cx="7856120" cy="45658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65513" y="6713322"/>
            <a:ext cx="7705676" cy="3220891"/>
            <a:chOff x="10265513" y="6713322"/>
            <a:chExt cx="7705676" cy="32208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65513" y="6713322"/>
              <a:ext cx="7705676" cy="32208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631" y="6352542"/>
            <a:ext cx="7932507" cy="19040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54706" y="8135403"/>
            <a:ext cx="6773700" cy="19194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08656" cy="7041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024573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7754" y="2215980"/>
            <a:ext cx="3048086" cy="3257515"/>
            <a:chOff x="1497754" y="2215980"/>
            <a:chExt cx="3048086" cy="32575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754" y="2215980"/>
              <a:ext cx="3048086" cy="3257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754" y="6134771"/>
            <a:ext cx="3056993" cy="3264687"/>
            <a:chOff x="1497754" y="6134771"/>
            <a:chExt cx="3056993" cy="32646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754" y="6134771"/>
              <a:ext cx="3056993" cy="326468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2908" y="2121006"/>
            <a:ext cx="7923999" cy="11377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2908" y="6039797"/>
            <a:ext cx="8258307" cy="11384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8021" y="3167448"/>
            <a:ext cx="10021234" cy="22490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68021" y="7096376"/>
            <a:ext cx="7787690" cy="2249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07437" cy="7041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2022-03-05T20:23:11Z</dcterms:created>
  <dcterms:modified xsi:type="dcterms:W3CDTF">2022-03-05T20:23:11Z</dcterms:modified>
</cp:coreProperties>
</file>